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9" r:id="rId3"/>
    <p:sldId id="264" r:id="rId4"/>
    <p:sldId id="258" r:id="rId5"/>
    <p:sldId id="263" r:id="rId6"/>
    <p:sldId id="260" r:id="rId7"/>
    <p:sldId id="262" r:id="rId8"/>
    <p:sldId id="265" r:id="rId9"/>
    <p:sldId id="266" r:id="rId10"/>
    <p:sldId id="261" r:id="rId11"/>
    <p:sldId id="270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862"/>
    <p:restoredTop sz="91258"/>
  </p:normalViewPr>
  <p:slideViewPr>
    <p:cSldViewPr snapToGrid="0" snapToObjects="1">
      <p:cViewPr varScale="1">
        <p:scale>
          <a:sx n="61" d="100"/>
          <a:sy n="61" d="100"/>
        </p:scale>
        <p:origin x="530" y="43"/>
      </p:cViewPr>
      <p:guideLst/>
    </p:cSldViewPr>
  </p:slideViewPr>
  <p:notesTextViewPr>
    <p:cViewPr>
      <p:scale>
        <a:sx n="120" d="100"/>
        <a:sy n="12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417BA46-B7A1-5B48-9570-F96D0E19F1FA}" type="doc">
      <dgm:prSet loTypeId="urn:microsoft.com/office/officeart/2005/8/layout/vProcess5" loCatId="" qsTypeId="urn:microsoft.com/office/officeart/2005/8/quickstyle/simple1" qsCatId="simple" csTypeId="urn:microsoft.com/office/officeart/2005/8/colors/accent1_2" csCatId="accent1" phldr="1"/>
      <dgm:spPr/>
    </dgm:pt>
    <dgm:pt modelId="{2A6A4575-F441-C240-81EE-0E8E76222FAE}">
      <dgm:prSet phldrT="[Texte]"/>
      <dgm:spPr/>
      <dgm:t>
        <a:bodyPr/>
        <a:lstStyle/>
        <a:p>
          <a:r>
            <a:rPr lang="fr-FR" dirty="0"/>
            <a:t>1 - Compréhension du code</a:t>
          </a:r>
        </a:p>
      </dgm:t>
    </dgm:pt>
    <dgm:pt modelId="{EC4D8FD0-3CD6-1F48-AB9C-5B51652DCAA3}" type="parTrans" cxnId="{027BD748-1390-4440-B83F-0B9B8D299F6F}">
      <dgm:prSet/>
      <dgm:spPr/>
      <dgm:t>
        <a:bodyPr/>
        <a:lstStyle/>
        <a:p>
          <a:endParaRPr lang="fr-FR"/>
        </a:p>
      </dgm:t>
    </dgm:pt>
    <dgm:pt modelId="{5C3F3423-F95B-F644-8A5D-C9831E83AFF9}" type="sibTrans" cxnId="{027BD748-1390-4440-B83F-0B9B8D299F6F}">
      <dgm:prSet/>
      <dgm:spPr/>
      <dgm:t>
        <a:bodyPr/>
        <a:lstStyle/>
        <a:p>
          <a:endParaRPr lang="fr-FR"/>
        </a:p>
      </dgm:t>
    </dgm:pt>
    <dgm:pt modelId="{65BDBA54-6DA6-5A41-81FC-08D062A22414}">
      <dgm:prSet phldrT="[Texte]"/>
      <dgm:spPr/>
      <dgm:t>
        <a:bodyPr/>
        <a:lstStyle/>
        <a:p>
          <a:r>
            <a:rPr lang="fr-FR" dirty="0"/>
            <a:t>2 - Optimisation de l'algorithme</a:t>
          </a:r>
        </a:p>
      </dgm:t>
    </dgm:pt>
    <dgm:pt modelId="{D6D07FC3-0639-8E46-BFEF-9C932E67FFCF}" type="parTrans" cxnId="{507EE790-60CB-D441-B686-3CA99FF44C88}">
      <dgm:prSet/>
      <dgm:spPr/>
      <dgm:t>
        <a:bodyPr/>
        <a:lstStyle/>
        <a:p>
          <a:endParaRPr lang="fr-FR"/>
        </a:p>
      </dgm:t>
    </dgm:pt>
    <dgm:pt modelId="{CF8EC3D7-A4A1-3D4B-BFAF-AC71A8618B94}" type="sibTrans" cxnId="{507EE790-60CB-D441-B686-3CA99FF44C88}">
      <dgm:prSet/>
      <dgm:spPr/>
      <dgm:t>
        <a:bodyPr/>
        <a:lstStyle/>
        <a:p>
          <a:endParaRPr lang="fr-FR"/>
        </a:p>
      </dgm:t>
    </dgm:pt>
    <dgm:pt modelId="{540A84ED-BBAE-0647-8454-8035BF948D0B}">
      <dgm:prSet phldrT="[Texte]"/>
      <dgm:spPr/>
      <dgm:t>
        <a:bodyPr/>
        <a:lstStyle/>
        <a:p>
          <a:r>
            <a:rPr lang="fr-FR" dirty="0"/>
            <a:t>3 - Conversion de Python au C#</a:t>
          </a:r>
        </a:p>
      </dgm:t>
    </dgm:pt>
    <dgm:pt modelId="{B8297347-EDB4-EC4A-97E4-2E368C750225}" type="parTrans" cxnId="{B10BD2E4-98A8-6E4B-8739-C780AC6D0BBC}">
      <dgm:prSet/>
      <dgm:spPr/>
      <dgm:t>
        <a:bodyPr/>
        <a:lstStyle/>
        <a:p>
          <a:endParaRPr lang="fr-FR"/>
        </a:p>
      </dgm:t>
    </dgm:pt>
    <dgm:pt modelId="{73CC2F68-3055-224D-8D9A-F0ADFCD6580B}" type="sibTrans" cxnId="{B10BD2E4-98A8-6E4B-8739-C780AC6D0BBC}">
      <dgm:prSet/>
      <dgm:spPr/>
      <dgm:t>
        <a:bodyPr/>
        <a:lstStyle/>
        <a:p>
          <a:endParaRPr lang="fr-FR"/>
        </a:p>
      </dgm:t>
    </dgm:pt>
    <dgm:pt modelId="{0045DAD1-CE06-7041-A11C-B79E5B0FAF0F}">
      <dgm:prSet phldrT="[Texte]"/>
      <dgm:spPr/>
      <dgm:t>
        <a:bodyPr/>
        <a:lstStyle/>
        <a:p>
          <a:r>
            <a:rPr lang="fr-FR" dirty="0"/>
            <a:t>4 - Regroupement avec le groupe arbitre</a:t>
          </a:r>
        </a:p>
      </dgm:t>
    </dgm:pt>
    <dgm:pt modelId="{72AD662C-2D48-334A-A987-1A4D475B9C72}" type="parTrans" cxnId="{736AB425-ED80-4C42-9195-100048822C5B}">
      <dgm:prSet/>
      <dgm:spPr/>
      <dgm:t>
        <a:bodyPr/>
        <a:lstStyle/>
        <a:p>
          <a:endParaRPr lang="fr-FR"/>
        </a:p>
      </dgm:t>
    </dgm:pt>
    <dgm:pt modelId="{8B762AEF-2695-ED4E-90C6-3211E3BA5C24}" type="sibTrans" cxnId="{736AB425-ED80-4C42-9195-100048822C5B}">
      <dgm:prSet/>
      <dgm:spPr/>
      <dgm:t>
        <a:bodyPr/>
        <a:lstStyle/>
        <a:p>
          <a:endParaRPr lang="fr-FR"/>
        </a:p>
      </dgm:t>
    </dgm:pt>
    <dgm:pt modelId="{DEF016F8-8049-6B4C-8E2F-8E363C906154}" type="pres">
      <dgm:prSet presAssocID="{D417BA46-B7A1-5B48-9570-F96D0E19F1FA}" presName="outerComposite" presStyleCnt="0">
        <dgm:presLayoutVars>
          <dgm:chMax val="5"/>
          <dgm:dir/>
          <dgm:resizeHandles val="exact"/>
        </dgm:presLayoutVars>
      </dgm:prSet>
      <dgm:spPr/>
    </dgm:pt>
    <dgm:pt modelId="{E51D5531-75AA-254D-8600-86BB6262A272}" type="pres">
      <dgm:prSet presAssocID="{D417BA46-B7A1-5B48-9570-F96D0E19F1FA}" presName="dummyMaxCanvas" presStyleCnt="0">
        <dgm:presLayoutVars/>
      </dgm:prSet>
      <dgm:spPr/>
    </dgm:pt>
    <dgm:pt modelId="{9402FED2-F6EF-0946-9DEC-7B50B4A89843}" type="pres">
      <dgm:prSet presAssocID="{D417BA46-B7A1-5B48-9570-F96D0E19F1FA}" presName="FourNodes_1" presStyleLbl="node1" presStyleIdx="0" presStyleCnt="4">
        <dgm:presLayoutVars>
          <dgm:bulletEnabled val="1"/>
        </dgm:presLayoutVars>
      </dgm:prSet>
      <dgm:spPr/>
    </dgm:pt>
    <dgm:pt modelId="{E4E13C72-A41E-A64F-B470-C879E6F416FF}" type="pres">
      <dgm:prSet presAssocID="{D417BA46-B7A1-5B48-9570-F96D0E19F1FA}" presName="FourNodes_2" presStyleLbl="node1" presStyleIdx="1" presStyleCnt="4">
        <dgm:presLayoutVars>
          <dgm:bulletEnabled val="1"/>
        </dgm:presLayoutVars>
      </dgm:prSet>
      <dgm:spPr/>
    </dgm:pt>
    <dgm:pt modelId="{1BFD062E-9B8F-4948-8A1B-4A4EBE6618E8}" type="pres">
      <dgm:prSet presAssocID="{D417BA46-B7A1-5B48-9570-F96D0E19F1FA}" presName="FourNodes_3" presStyleLbl="node1" presStyleIdx="2" presStyleCnt="4">
        <dgm:presLayoutVars>
          <dgm:bulletEnabled val="1"/>
        </dgm:presLayoutVars>
      </dgm:prSet>
      <dgm:spPr/>
    </dgm:pt>
    <dgm:pt modelId="{3E7E8B77-E6F6-C246-932B-0A57F8057549}" type="pres">
      <dgm:prSet presAssocID="{D417BA46-B7A1-5B48-9570-F96D0E19F1FA}" presName="FourNodes_4" presStyleLbl="node1" presStyleIdx="3" presStyleCnt="4">
        <dgm:presLayoutVars>
          <dgm:bulletEnabled val="1"/>
        </dgm:presLayoutVars>
      </dgm:prSet>
      <dgm:spPr/>
    </dgm:pt>
    <dgm:pt modelId="{185D8709-9918-754E-8AB5-E3370A710095}" type="pres">
      <dgm:prSet presAssocID="{D417BA46-B7A1-5B48-9570-F96D0E19F1FA}" presName="FourConn_1-2" presStyleLbl="fgAccFollowNode1" presStyleIdx="0" presStyleCnt="3">
        <dgm:presLayoutVars>
          <dgm:bulletEnabled val="1"/>
        </dgm:presLayoutVars>
      </dgm:prSet>
      <dgm:spPr/>
    </dgm:pt>
    <dgm:pt modelId="{235B7B22-6B33-664A-838F-CD61BC17B0C4}" type="pres">
      <dgm:prSet presAssocID="{D417BA46-B7A1-5B48-9570-F96D0E19F1FA}" presName="FourConn_2-3" presStyleLbl="fgAccFollowNode1" presStyleIdx="1" presStyleCnt="3">
        <dgm:presLayoutVars>
          <dgm:bulletEnabled val="1"/>
        </dgm:presLayoutVars>
      </dgm:prSet>
      <dgm:spPr/>
    </dgm:pt>
    <dgm:pt modelId="{BA306992-A409-FE47-A415-F29A221D0B11}" type="pres">
      <dgm:prSet presAssocID="{D417BA46-B7A1-5B48-9570-F96D0E19F1FA}" presName="FourConn_3-4" presStyleLbl="fgAccFollowNode1" presStyleIdx="2" presStyleCnt="3">
        <dgm:presLayoutVars>
          <dgm:bulletEnabled val="1"/>
        </dgm:presLayoutVars>
      </dgm:prSet>
      <dgm:spPr/>
    </dgm:pt>
    <dgm:pt modelId="{71039CA0-1F1F-5848-ABF5-7E85D25ADF8F}" type="pres">
      <dgm:prSet presAssocID="{D417BA46-B7A1-5B48-9570-F96D0E19F1FA}" presName="FourNodes_1_text" presStyleLbl="node1" presStyleIdx="3" presStyleCnt="4">
        <dgm:presLayoutVars>
          <dgm:bulletEnabled val="1"/>
        </dgm:presLayoutVars>
      </dgm:prSet>
      <dgm:spPr/>
    </dgm:pt>
    <dgm:pt modelId="{82DF2A45-52EA-9D4C-9C89-7CD53D43EF56}" type="pres">
      <dgm:prSet presAssocID="{D417BA46-B7A1-5B48-9570-F96D0E19F1FA}" presName="FourNodes_2_text" presStyleLbl="node1" presStyleIdx="3" presStyleCnt="4">
        <dgm:presLayoutVars>
          <dgm:bulletEnabled val="1"/>
        </dgm:presLayoutVars>
      </dgm:prSet>
      <dgm:spPr/>
    </dgm:pt>
    <dgm:pt modelId="{DF686B09-3AB5-DF4D-8F15-416C82664799}" type="pres">
      <dgm:prSet presAssocID="{D417BA46-B7A1-5B48-9570-F96D0E19F1FA}" presName="FourNodes_3_text" presStyleLbl="node1" presStyleIdx="3" presStyleCnt="4">
        <dgm:presLayoutVars>
          <dgm:bulletEnabled val="1"/>
        </dgm:presLayoutVars>
      </dgm:prSet>
      <dgm:spPr/>
    </dgm:pt>
    <dgm:pt modelId="{4D550798-8755-CA4A-83CB-3FD0B679B2EB}" type="pres">
      <dgm:prSet presAssocID="{D417BA46-B7A1-5B48-9570-F96D0E19F1FA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68FBAA0D-B6E1-124D-AE49-178AB765897F}" type="presOf" srcId="{0045DAD1-CE06-7041-A11C-B79E5B0FAF0F}" destId="{4D550798-8755-CA4A-83CB-3FD0B679B2EB}" srcOrd="1" destOrd="0" presId="urn:microsoft.com/office/officeart/2005/8/layout/vProcess5"/>
    <dgm:cxn modelId="{1FE22515-C358-E149-9A5D-FC7196498967}" type="presOf" srcId="{CF8EC3D7-A4A1-3D4B-BFAF-AC71A8618B94}" destId="{235B7B22-6B33-664A-838F-CD61BC17B0C4}" srcOrd="0" destOrd="0" presId="urn:microsoft.com/office/officeart/2005/8/layout/vProcess5"/>
    <dgm:cxn modelId="{815C7324-B78B-1A43-9C73-95303D290A3D}" type="presOf" srcId="{73CC2F68-3055-224D-8D9A-F0ADFCD6580B}" destId="{BA306992-A409-FE47-A415-F29A221D0B11}" srcOrd="0" destOrd="0" presId="urn:microsoft.com/office/officeart/2005/8/layout/vProcess5"/>
    <dgm:cxn modelId="{736AB425-ED80-4C42-9195-100048822C5B}" srcId="{D417BA46-B7A1-5B48-9570-F96D0E19F1FA}" destId="{0045DAD1-CE06-7041-A11C-B79E5B0FAF0F}" srcOrd="3" destOrd="0" parTransId="{72AD662C-2D48-334A-A987-1A4D475B9C72}" sibTransId="{8B762AEF-2695-ED4E-90C6-3211E3BA5C24}"/>
    <dgm:cxn modelId="{8E12DB31-DA8E-F14D-9CEC-14869FF74CAE}" type="presOf" srcId="{2A6A4575-F441-C240-81EE-0E8E76222FAE}" destId="{9402FED2-F6EF-0946-9DEC-7B50B4A89843}" srcOrd="0" destOrd="0" presId="urn:microsoft.com/office/officeart/2005/8/layout/vProcess5"/>
    <dgm:cxn modelId="{5931BC36-8DF3-2F40-BAB8-F71BD1B02504}" type="presOf" srcId="{65BDBA54-6DA6-5A41-81FC-08D062A22414}" destId="{82DF2A45-52EA-9D4C-9C89-7CD53D43EF56}" srcOrd="1" destOrd="0" presId="urn:microsoft.com/office/officeart/2005/8/layout/vProcess5"/>
    <dgm:cxn modelId="{027BD748-1390-4440-B83F-0B9B8D299F6F}" srcId="{D417BA46-B7A1-5B48-9570-F96D0E19F1FA}" destId="{2A6A4575-F441-C240-81EE-0E8E76222FAE}" srcOrd="0" destOrd="0" parTransId="{EC4D8FD0-3CD6-1F48-AB9C-5B51652DCAA3}" sibTransId="{5C3F3423-F95B-F644-8A5D-C9831E83AFF9}"/>
    <dgm:cxn modelId="{E03F4E7D-131D-C342-B5EF-E627FBB62F9B}" type="presOf" srcId="{65BDBA54-6DA6-5A41-81FC-08D062A22414}" destId="{E4E13C72-A41E-A64F-B470-C879E6F416FF}" srcOrd="0" destOrd="0" presId="urn:microsoft.com/office/officeart/2005/8/layout/vProcess5"/>
    <dgm:cxn modelId="{507EE790-60CB-D441-B686-3CA99FF44C88}" srcId="{D417BA46-B7A1-5B48-9570-F96D0E19F1FA}" destId="{65BDBA54-6DA6-5A41-81FC-08D062A22414}" srcOrd="1" destOrd="0" parTransId="{D6D07FC3-0639-8E46-BFEF-9C932E67FFCF}" sibTransId="{CF8EC3D7-A4A1-3D4B-BFAF-AC71A8618B94}"/>
    <dgm:cxn modelId="{1AB31C95-5109-FA4E-9430-C8DAA2892BA9}" type="presOf" srcId="{540A84ED-BBAE-0647-8454-8035BF948D0B}" destId="{1BFD062E-9B8F-4948-8A1B-4A4EBE6618E8}" srcOrd="0" destOrd="0" presId="urn:microsoft.com/office/officeart/2005/8/layout/vProcess5"/>
    <dgm:cxn modelId="{410135B4-0843-4D4A-8AA6-B0BBDD4DF4A6}" type="presOf" srcId="{0045DAD1-CE06-7041-A11C-B79E5B0FAF0F}" destId="{3E7E8B77-E6F6-C246-932B-0A57F8057549}" srcOrd="0" destOrd="0" presId="urn:microsoft.com/office/officeart/2005/8/layout/vProcess5"/>
    <dgm:cxn modelId="{2A92D6BE-0025-5E43-9CCB-F74E5220952C}" type="presOf" srcId="{2A6A4575-F441-C240-81EE-0E8E76222FAE}" destId="{71039CA0-1F1F-5848-ABF5-7E85D25ADF8F}" srcOrd="1" destOrd="0" presId="urn:microsoft.com/office/officeart/2005/8/layout/vProcess5"/>
    <dgm:cxn modelId="{020600D1-C0FC-C043-9C4A-1F4A337AD1F0}" type="presOf" srcId="{D417BA46-B7A1-5B48-9570-F96D0E19F1FA}" destId="{DEF016F8-8049-6B4C-8E2F-8E363C906154}" srcOrd="0" destOrd="0" presId="urn:microsoft.com/office/officeart/2005/8/layout/vProcess5"/>
    <dgm:cxn modelId="{B10BD2E4-98A8-6E4B-8739-C780AC6D0BBC}" srcId="{D417BA46-B7A1-5B48-9570-F96D0E19F1FA}" destId="{540A84ED-BBAE-0647-8454-8035BF948D0B}" srcOrd="2" destOrd="0" parTransId="{B8297347-EDB4-EC4A-97E4-2E368C750225}" sibTransId="{73CC2F68-3055-224D-8D9A-F0ADFCD6580B}"/>
    <dgm:cxn modelId="{7A69BAF7-CD8F-BD4D-A830-D02ED6ED38B4}" type="presOf" srcId="{5C3F3423-F95B-F644-8A5D-C9831E83AFF9}" destId="{185D8709-9918-754E-8AB5-E3370A710095}" srcOrd="0" destOrd="0" presId="urn:microsoft.com/office/officeart/2005/8/layout/vProcess5"/>
    <dgm:cxn modelId="{20ADA6FC-942C-E140-A135-A4156D58C7A9}" type="presOf" srcId="{540A84ED-BBAE-0647-8454-8035BF948D0B}" destId="{DF686B09-3AB5-DF4D-8F15-416C82664799}" srcOrd="1" destOrd="0" presId="urn:microsoft.com/office/officeart/2005/8/layout/vProcess5"/>
    <dgm:cxn modelId="{EA62E46A-D163-C24C-A70D-E25055CA2444}" type="presParOf" srcId="{DEF016F8-8049-6B4C-8E2F-8E363C906154}" destId="{E51D5531-75AA-254D-8600-86BB6262A272}" srcOrd="0" destOrd="0" presId="urn:microsoft.com/office/officeart/2005/8/layout/vProcess5"/>
    <dgm:cxn modelId="{3EADF0BF-7D6F-404F-ADD8-E916A3C15581}" type="presParOf" srcId="{DEF016F8-8049-6B4C-8E2F-8E363C906154}" destId="{9402FED2-F6EF-0946-9DEC-7B50B4A89843}" srcOrd="1" destOrd="0" presId="urn:microsoft.com/office/officeart/2005/8/layout/vProcess5"/>
    <dgm:cxn modelId="{EBF20DBF-2802-654A-AF16-024129D61AD2}" type="presParOf" srcId="{DEF016F8-8049-6B4C-8E2F-8E363C906154}" destId="{E4E13C72-A41E-A64F-B470-C879E6F416FF}" srcOrd="2" destOrd="0" presId="urn:microsoft.com/office/officeart/2005/8/layout/vProcess5"/>
    <dgm:cxn modelId="{BC7AF4E9-5728-A949-9B7E-A0B86C63FECC}" type="presParOf" srcId="{DEF016F8-8049-6B4C-8E2F-8E363C906154}" destId="{1BFD062E-9B8F-4948-8A1B-4A4EBE6618E8}" srcOrd="3" destOrd="0" presId="urn:microsoft.com/office/officeart/2005/8/layout/vProcess5"/>
    <dgm:cxn modelId="{0774C648-9AAF-3F41-8495-23124A42EA57}" type="presParOf" srcId="{DEF016F8-8049-6B4C-8E2F-8E363C906154}" destId="{3E7E8B77-E6F6-C246-932B-0A57F8057549}" srcOrd="4" destOrd="0" presId="urn:microsoft.com/office/officeart/2005/8/layout/vProcess5"/>
    <dgm:cxn modelId="{C4EE8046-6799-F348-A45E-9F595BC1C71B}" type="presParOf" srcId="{DEF016F8-8049-6B4C-8E2F-8E363C906154}" destId="{185D8709-9918-754E-8AB5-E3370A710095}" srcOrd="5" destOrd="0" presId="urn:microsoft.com/office/officeart/2005/8/layout/vProcess5"/>
    <dgm:cxn modelId="{B9673F1D-25EB-0D46-B2D3-4D8575240A4B}" type="presParOf" srcId="{DEF016F8-8049-6B4C-8E2F-8E363C906154}" destId="{235B7B22-6B33-664A-838F-CD61BC17B0C4}" srcOrd="6" destOrd="0" presId="urn:microsoft.com/office/officeart/2005/8/layout/vProcess5"/>
    <dgm:cxn modelId="{6B17F031-4102-3143-8296-E918F73D3241}" type="presParOf" srcId="{DEF016F8-8049-6B4C-8E2F-8E363C906154}" destId="{BA306992-A409-FE47-A415-F29A221D0B11}" srcOrd="7" destOrd="0" presId="urn:microsoft.com/office/officeart/2005/8/layout/vProcess5"/>
    <dgm:cxn modelId="{7550E0E6-311A-EA43-A91D-5DB2DE4A3226}" type="presParOf" srcId="{DEF016F8-8049-6B4C-8E2F-8E363C906154}" destId="{71039CA0-1F1F-5848-ABF5-7E85D25ADF8F}" srcOrd="8" destOrd="0" presId="urn:microsoft.com/office/officeart/2005/8/layout/vProcess5"/>
    <dgm:cxn modelId="{A0D910F2-03E2-694D-90DA-C05F694F3BB8}" type="presParOf" srcId="{DEF016F8-8049-6B4C-8E2F-8E363C906154}" destId="{82DF2A45-52EA-9D4C-9C89-7CD53D43EF56}" srcOrd="9" destOrd="0" presId="urn:microsoft.com/office/officeart/2005/8/layout/vProcess5"/>
    <dgm:cxn modelId="{6218E36B-4CE1-0041-99A1-C22373E197EF}" type="presParOf" srcId="{DEF016F8-8049-6B4C-8E2F-8E363C906154}" destId="{DF686B09-3AB5-DF4D-8F15-416C82664799}" srcOrd="10" destOrd="0" presId="urn:microsoft.com/office/officeart/2005/8/layout/vProcess5"/>
    <dgm:cxn modelId="{F7ED0390-698A-DA48-AC5E-4A376B8D90C7}" type="presParOf" srcId="{DEF016F8-8049-6B4C-8E2F-8E363C906154}" destId="{4D550798-8755-CA4A-83CB-3FD0B679B2EB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02FED2-F6EF-0946-9DEC-7B50B4A89843}">
      <dsp:nvSpPr>
        <dsp:cNvPr id="0" name=""/>
        <dsp:cNvSpPr/>
      </dsp:nvSpPr>
      <dsp:spPr>
        <a:xfrm>
          <a:off x="0" y="0"/>
          <a:ext cx="8950036" cy="106175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400" kern="1200" dirty="0"/>
            <a:t>1 - Compréhension du code</a:t>
          </a:r>
        </a:p>
      </dsp:txBody>
      <dsp:txXfrm>
        <a:off x="31098" y="31098"/>
        <a:ext cx="7714604" cy="999555"/>
      </dsp:txXfrm>
    </dsp:sp>
    <dsp:sp modelId="{E4E13C72-A41E-A64F-B470-C879E6F416FF}">
      <dsp:nvSpPr>
        <dsp:cNvPr id="0" name=""/>
        <dsp:cNvSpPr/>
      </dsp:nvSpPr>
      <dsp:spPr>
        <a:xfrm>
          <a:off x="749565" y="1254797"/>
          <a:ext cx="8950036" cy="106175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400" kern="1200" dirty="0"/>
            <a:t>2 - Optimisation de l'algorithme</a:t>
          </a:r>
        </a:p>
      </dsp:txBody>
      <dsp:txXfrm>
        <a:off x="780663" y="1285895"/>
        <a:ext cx="7448135" cy="999555"/>
      </dsp:txXfrm>
    </dsp:sp>
    <dsp:sp modelId="{1BFD062E-9B8F-4948-8A1B-4A4EBE6618E8}">
      <dsp:nvSpPr>
        <dsp:cNvPr id="0" name=""/>
        <dsp:cNvSpPr/>
      </dsp:nvSpPr>
      <dsp:spPr>
        <a:xfrm>
          <a:off x="1487943" y="2509595"/>
          <a:ext cx="8950036" cy="106175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400" kern="1200" dirty="0"/>
            <a:t>3 - Conversion de Python au C#</a:t>
          </a:r>
        </a:p>
      </dsp:txBody>
      <dsp:txXfrm>
        <a:off x="1519041" y="2540693"/>
        <a:ext cx="7459323" cy="999555"/>
      </dsp:txXfrm>
    </dsp:sp>
    <dsp:sp modelId="{3E7E8B77-E6F6-C246-932B-0A57F8057549}">
      <dsp:nvSpPr>
        <dsp:cNvPr id="0" name=""/>
        <dsp:cNvSpPr/>
      </dsp:nvSpPr>
      <dsp:spPr>
        <a:xfrm>
          <a:off x="2237508" y="3764393"/>
          <a:ext cx="8950036" cy="106175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400" kern="1200" dirty="0"/>
            <a:t>4 - Regroupement avec le groupe arbitre</a:t>
          </a:r>
        </a:p>
      </dsp:txBody>
      <dsp:txXfrm>
        <a:off x="2268606" y="3795491"/>
        <a:ext cx="7448135" cy="999555"/>
      </dsp:txXfrm>
    </dsp:sp>
    <dsp:sp modelId="{185D8709-9918-754E-8AB5-E3370A710095}">
      <dsp:nvSpPr>
        <dsp:cNvPr id="0" name=""/>
        <dsp:cNvSpPr/>
      </dsp:nvSpPr>
      <dsp:spPr>
        <a:xfrm>
          <a:off x="8259897" y="813205"/>
          <a:ext cx="690138" cy="690138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3100" kern="1200"/>
        </a:p>
      </dsp:txBody>
      <dsp:txXfrm>
        <a:off x="8415178" y="813205"/>
        <a:ext cx="379576" cy="519329"/>
      </dsp:txXfrm>
    </dsp:sp>
    <dsp:sp modelId="{235B7B22-6B33-664A-838F-CD61BC17B0C4}">
      <dsp:nvSpPr>
        <dsp:cNvPr id="0" name=""/>
        <dsp:cNvSpPr/>
      </dsp:nvSpPr>
      <dsp:spPr>
        <a:xfrm>
          <a:off x="9009462" y="2068003"/>
          <a:ext cx="690138" cy="690138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3100" kern="1200"/>
        </a:p>
      </dsp:txBody>
      <dsp:txXfrm>
        <a:off x="9164743" y="2068003"/>
        <a:ext cx="379576" cy="519329"/>
      </dsp:txXfrm>
    </dsp:sp>
    <dsp:sp modelId="{BA306992-A409-FE47-A415-F29A221D0B11}">
      <dsp:nvSpPr>
        <dsp:cNvPr id="0" name=""/>
        <dsp:cNvSpPr/>
      </dsp:nvSpPr>
      <dsp:spPr>
        <a:xfrm>
          <a:off x="9747840" y="3322800"/>
          <a:ext cx="690138" cy="690138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3100" kern="1200"/>
        </a:p>
      </dsp:txBody>
      <dsp:txXfrm>
        <a:off x="9903121" y="3322800"/>
        <a:ext cx="379576" cy="51932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C5A15B-0B81-5B41-AEFA-6B6238B3E5DF}" type="datetimeFigureOut">
              <a:rPr lang="fr-FR" smtClean="0"/>
              <a:t>04/02/2020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D044D3-75B5-CE4F-80F4-406019DF545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492554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D044D3-75B5-CE4F-80F4-406019DF5452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102310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D044D3-75B5-CE4F-80F4-406019DF5452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7755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Archivage</a:t>
            </a:r>
          </a:p>
          <a:p>
            <a:endParaRPr lang="fr-FR" dirty="0"/>
          </a:p>
          <a:p>
            <a:r>
              <a:rPr lang="fr-FR" dirty="0"/>
              <a:t>Première étape : compréhension du code</a:t>
            </a:r>
          </a:p>
          <a:p>
            <a:r>
              <a:rPr lang="fr-FR" dirty="0"/>
              <a:t>Deuxième étape : tentative d’optimisation</a:t>
            </a:r>
          </a:p>
          <a:p>
            <a:r>
              <a:rPr lang="fr-FR" dirty="0"/>
              <a:t>3</a:t>
            </a:r>
            <a:r>
              <a:rPr lang="fr-FR" baseline="30000" dirty="0"/>
              <a:t>e</a:t>
            </a:r>
            <a:r>
              <a:rPr lang="fr-FR" dirty="0"/>
              <a:t> étape : conversion du code en python</a:t>
            </a:r>
          </a:p>
          <a:p>
            <a:r>
              <a:rPr lang="fr-FR" dirty="0"/>
              <a:t>4</a:t>
            </a:r>
            <a:r>
              <a:rPr lang="fr-FR" baseline="30000" dirty="0"/>
              <a:t>e</a:t>
            </a:r>
            <a:r>
              <a:rPr lang="fr-FR" dirty="0"/>
              <a:t> étape : pull </a:t>
            </a:r>
            <a:r>
              <a:rPr lang="fr-FR" dirty="0" err="1"/>
              <a:t>request</a:t>
            </a:r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Difficulté : optimisation </a:t>
            </a:r>
          </a:p>
          <a:p>
            <a:r>
              <a:rPr lang="fr-FR" dirty="0"/>
              <a:t>Entrainement sur deux ordis pour avoir plusieurs </a:t>
            </a:r>
            <a:r>
              <a:rPr lang="fr-FR" dirty="0" err="1"/>
              <a:t>models</a:t>
            </a:r>
            <a:r>
              <a:rPr lang="fr-FR" dirty="0"/>
              <a:t> de paramètre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D044D3-75B5-CE4F-80F4-406019DF5452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965309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D044D3-75B5-CE4F-80F4-406019DF5452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903275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D044D3-75B5-CE4F-80F4-406019DF5452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39491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D044D3-75B5-CE4F-80F4-406019DF5452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479333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6747F50-FA4F-7F45-A8E1-BFA7A6894C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3DCDC996-A7CC-D249-9D6F-1660E8A931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F371094-FA2C-5443-BE33-3679241B32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69620-6E82-2E48-AD82-3121AFBE767E}" type="datetimeFigureOut">
              <a:rPr lang="fr-FR" smtClean="0"/>
              <a:t>04/02/2020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BD295FA-36D7-AA4C-9C21-AA065FB13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274C95B-309C-C443-BEE4-7156CC770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B53A28-5E38-1044-ADA4-16BB9C5EC03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157836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DAB41F2-B2EC-C740-A56C-6CD519FE02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A41E0D16-4627-B54C-9516-7825908F0D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681A060-2EDB-1A4D-9B09-4F4DFA3024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69620-6E82-2E48-AD82-3121AFBE767E}" type="datetimeFigureOut">
              <a:rPr lang="fr-FR" smtClean="0"/>
              <a:t>04/02/2020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37AF500-208D-9A46-B6B7-62D3B6FAF8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70E668E-5953-9C47-A28D-11B9D4066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B53A28-5E38-1044-ADA4-16BB9C5EC03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482434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E16F388E-D42D-6D4F-8DEC-863C2B13D11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4400303C-E1BB-E541-A806-FF16E89982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7A0E981-2871-B742-8E63-D03E13FCDA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69620-6E82-2E48-AD82-3121AFBE767E}" type="datetimeFigureOut">
              <a:rPr lang="fr-FR" smtClean="0"/>
              <a:t>04/02/2020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6A02850-8E8F-B145-AD42-614D61ADD6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9B98085-2801-7947-A6A6-A04DFFD29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B53A28-5E38-1044-ADA4-16BB9C5EC03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859375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5A56ABF-A578-BC40-B8FE-1CA195B33E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AE1E2C5-B246-C04A-A172-5D858D32E4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99BA2DF-0EA6-B147-A30D-C603BE01DD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69620-6E82-2E48-AD82-3121AFBE767E}" type="datetimeFigureOut">
              <a:rPr lang="fr-FR" smtClean="0"/>
              <a:t>04/02/2020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B847E83-BF9A-3B40-9265-E6E80ABCDD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02C0326-CAB9-D549-BB99-851EAA95B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B53A28-5E38-1044-ADA4-16BB9C5EC03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189489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97005E6-BE31-AE4B-B95F-6414516345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2C8F700-C61B-254D-A833-0B779576A1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C2B6F81-790F-5449-8762-527CFA5DB9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69620-6E82-2E48-AD82-3121AFBE767E}" type="datetimeFigureOut">
              <a:rPr lang="fr-FR" smtClean="0"/>
              <a:t>04/02/2020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23DD5AE-3EE1-DB48-85AF-935A7099E5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DAB1870-D1FD-504F-9F5D-F5B6BEAD79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B53A28-5E38-1044-ADA4-16BB9C5EC03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5915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FEE1A89-BC4B-FF47-9285-32CA96794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7CF5A8B-7AD4-2549-8A9A-2A8D2530D3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FF3E0500-32E4-ED4F-8249-6D67E4AC1A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A261A72D-0018-4040-871B-7D519EE7D3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69620-6E82-2E48-AD82-3121AFBE767E}" type="datetimeFigureOut">
              <a:rPr lang="fr-FR" smtClean="0"/>
              <a:t>04/02/2020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6E3AA85-73BC-CC45-9E7F-A74466EF41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255050F-4A7C-784A-A518-E7A3015F5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B53A28-5E38-1044-ADA4-16BB9C5EC03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320055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4E39820-11A5-0D44-8620-0ADF6EDC3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975D10A-6C96-2949-BA43-78AF2A6526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8722BDC4-F57E-E744-B97F-44EC488205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489D0BD7-94D5-5649-8757-120E255832C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0232F366-D1AD-3D41-9926-AD801ABB3C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6ECC2055-4D9F-B845-99D6-0A41A2C6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69620-6E82-2E48-AD82-3121AFBE767E}" type="datetimeFigureOut">
              <a:rPr lang="fr-FR" smtClean="0"/>
              <a:t>04/02/2020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17FA3401-F9A2-104D-96A2-E066A39C2D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607063D6-B6FB-E04D-A2A0-19EDA48EA6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B53A28-5E38-1044-ADA4-16BB9C5EC03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223817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221C02C-F275-1C4A-94EC-D5E90BA70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1A70BC88-C080-4849-BA70-711822C1FD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69620-6E82-2E48-AD82-3121AFBE767E}" type="datetimeFigureOut">
              <a:rPr lang="fr-FR" smtClean="0"/>
              <a:t>04/02/2020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5F47AC00-FA67-304B-AD92-F4D074228E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69AFD48-A5D2-4D4B-BC32-3E886B7EAD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B53A28-5E38-1044-ADA4-16BB9C5EC03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565314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04C374C4-D1BD-2F4D-B113-05EA27D295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69620-6E82-2E48-AD82-3121AFBE767E}" type="datetimeFigureOut">
              <a:rPr lang="fr-FR" smtClean="0"/>
              <a:t>04/02/2020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21791596-1215-6B42-A521-AD37EA8BEB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13F469F-8B2E-584E-9E97-42A407044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B53A28-5E38-1044-ADA4-16BB9C5EC03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898209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895A0D7-43D4-7F4E-A75C-495B17CF68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223F447-6EC7-454C-836A-5CD1D77A5E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6F709563-DDB4-AA43-BA1D-77E81B93EF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89DB224-86B1-7547-8D1C-C126C51D38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69620-6E82-2E48-AD82-3121AFBE767E}" type="datetimeFigureOut">
              <a:rPr lang="fr-FR" smtClean="0"/>
              <a:t>04/02/2020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6958F94-DB38-4E45-9C77-32B28A2107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B13DAC3-19B1-054E-B9B1-F23A8E564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B53A28-5E38-1044-ADA4-16BB9C5EC03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140502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8CBCDE8-E382-F94A-A6C3-DE92F08D89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10C49383-60DF-C241-9DAA-C059A840044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6D3D240C-5B73-F64C-BC1C-A6A66D5C42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B3C0072-D5F2-3F44-AEA6-8453DA3177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69620-6E82-2E48-AD82-3121AFBE767E}" type="datetimeFigureOut">
              <a:rPr lang="fr-FR" smtClean="0"/>
              <a:t>04/02/2020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7DB2A7F4-99C5-E948-AC98-AEAD2C276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703C659-52CF-7B4B-94E5-6C2B6657F1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B53A28-5E38-1044-ADA4-16BB9C5EC03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32581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B5FF4A39-6176-E644-8771-91E0B77D43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B725B99-C2C1-E64B-99E0-14F9C966CE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B6736EE-C3EA-234F-9115-0E1605B6F5E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469620-6E82-2E48-AD82-3121AFBE767E}" type="datetimeFigureOut">
              <a:rPr lang="fr-FR" smtClean="0"/>
              <a:t>04/02/2020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3A9FFAF-7FE9-1A44-AB53-9BFE27CB39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C9D44D3-7024-704B-8D5D-3D2C2EDD73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B53A28-5E38-1044-ADA4-16BB9C5EC03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49381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tif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5.tif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F3E73B3D-2E2C-CB4D-9E59-C10E74B2ED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351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E0ECD473-749E-8E4D-9752-366E62C3AF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05100" y="893618"/>
            <a:ext cx="6781800" cy="101326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r>
              <a:rPr lang="fr-FR" dirty="0">
                <a:solidFill>
                  <a:schemeClr val="bg1"/>
                </a:solidFill>
              </a:rPr>
              <a:t>Réseaux de Neurones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35704AFE-7A12-4E4B-8FB6-AF9ED45A1E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40236" y="6437317"/>
            <a:ext cx="5451764" cy="420683"/>
          </a:xfr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fr-FR" dirty="0">
                <a:solidFill>
                  <a:schemeClr val="bg1"/>
                </a:solidFill>
              </a:rPr>
              <a:t>ARAS – HOAREAU – DUVERGNE – LURATTI</a:t>
            </a:r>
          </a:p>
        </p:txBody>
      </p:sp>
    </p:spTree>
    <p:extLst>
      <p:ext uri="{BB962C8B-B14F-4D97-AF65-F5344CB8AC3E}">
        <p14:creationId xmlns:p14="http://schemas.microsoft.com/office/powerpoint/2010/main" val="4123451167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26F1311-82DC-1F42-B530-1C18629C0C8B}"/>
              </a:ext>
            </a:extLst>
          </p:cNvPr>
          <p:cNvSpPr/>
          <p:nvPr/>
        </p:nvSpPr>
        <p:spPr>
          <a:xfrm>
            <a:off x="0" y="-6512"/>
            <a:ext cx="12192000" cy="6858001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D124F298-FDD7-9041-A654-98E914CFC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6000" u="sng" dirty="0">
                <a:solidFill>
                  <a:schemeClr val="bg1"/>
                </a:solidFill>
              </a:rPr>
              <a:t>GitHub</a:t>
            </a:r>
            <a:endParaRPr lang="fr-FR" sz="6000" dirty="0"/>
          </a:p>
        </p:txBody>
      </p: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37925C96-FC6E-944B-9135-C77DF0F2E24A}"/>
              </a:ext>
            </a:extLst>
          </p:cNvPr>
          <p:cNvGrpSpPr/>
          <p:nvPr/>
        </p:nvGrpSpPr>
        <p:grpSpPr>
          <a:xfrm>
            <a:off x="529049" y="1924722"/>
            <a:ext cx="26547558" cy="3454400"/>
            <a:chOff x="-2103849" y="1975669"/>
            <a:chExt cx="26547558" cy="3454400"/>
          </a:xfrm>
        </p:grpSpPr>
        <p:grpSp>
          <p:nvGrpSpPr>
            <p:cNvPr id="14" name="Groupe 13">
              <a:extLst>
                <a:ext uri="{FF2B5EF4-FFF2-40B4-BE49-F238E27FC236}">
                  <a16:creationId xmlns:a16="http://schemas.microsoft.com/office/drawing/2014/main" id="{89AF0667-0F50-2E4C-BB77-C56E9205C24A}"/>
                </a:ext>
              </a:extLst>
            </p:cNvPr>
            <p:cNvGrpSpPr/>
            <p:nvPr/>
          </p:nvGrpSpPr>
          <p:grpSpPr>
            <a:xfrm>
              <a:off x="5566951" y="1975669"/>
              <a:ext cx="18876758" cy="3454400"/>
              <a:chOff x="5566951" y="1975669"/>
              <a:chExt cx="18876758" cy="3454400"/>
            </a:xfrm>
          </p:grpSpPr>
          <p:pic>
            <p:nvPicPr>
              <p:cNvPr id="8" name="Image 7" descr="Une image contenant capture d’écran&#10;&#10;Description générée automatiquement">
                <a:extLst>
                  <a:ext uri="{FF2B5EF4-FFF2-40B4-BE49-F238E27FC236}">
                    <a16:creationId xmlns:a16="http://schemas.microsoft.com/office/drawing/2014/main" id="{3F80291C-7848-8649-A288-F48E7F270C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582409" y="1975669"/>
                <a:ext cx="7861300" cy="3454400"/>
              </a:xfrm>
              <a:prstGeom prst="rect">
                <a:avLst/>
              </a:prstGeom>
            </p:spPr>
          </p:pic>
          <p:grpSp>
            <p:nvGrpSpPr>
              <p:cNvPr id="13" name="Groupe 12">
                <a:extLst>
                  <a:ext uri="{FF2B5EF4-FFF2-40B4-BE49-F238E27FC236}">
                    <a16:creationId xmlns:a16="http://schemas.microsoft.com/office/drawing/2014/main" id="{AA50F5B5-F731-754A-849B-FD03DA5A6B5E}"/>
                  </a:ext>
                </a:extLst>
              </p:cNvPr>
              <p:cNvGrpSpPr/>
              <p:nvPr/>
            </p:nvGrpSpPr>
            <p:grpSpPr>
              <a:xfrm>
                <a:off x="5566951" y="1991340"/>
                <a:ext cx="12933084" cy="3432792"/>
                <a:chOff x="5566951" y="1991340"/>
                <a:chExt cx="12933084" cy="3432792"/>
              </a:xfrm>
            </p:grpSpPr>
            <p:pic>
              <p:nvPicPr>
                <p:cNvPr id="10" name="Image 9" descr="Une image contenant capture d’écran&#10;&#10;Description générée automatiquement">
                  <a:extLst>
                    <a:ext uri="{FF2B5EF4-FFF2-40B4-BE49-F238E27FC236}">
                      <a16:creationId xmlns:a16="http://schemas.microsoft.com/office/drawing/2014/main" id="{69775143-FCBC-574E-ADC3-CE687AAD336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880" t="1046" b="1"/>
                <a:stretch/>
              </p:blipFill>
              <p:spPr>
                <a:xfrm>
                  <a:off x="5566951" y="1991340"/>
                  <a:ext cx="7754366" cy="3430804"/>
                </a:xfrm>
                <a:prstGeom prst="rect">
                  <a:avLst/>
                </a:prstGeom>
              </p:spPr>
            </p:pic>
            <p:pic>
              <p:nvPicPr>
                <p:cNvPr id="12" name="Image 11" descr="Une image contenant capture d’écran&#10;&#10;Description générée automatiquement">
                  <a:extLst>
                    <a:ext uri="{FF2B5EF4-FFF2-40B4-BE49-F238E27FC236}">
                      <a16:creationId xmlns:a16="http://schemas.microsoft.com/office/drawing/2014/main" id="{11A261E4-A8C9-BB42-BC3F-688E9814AA9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1202" t="990" r="1494"/>
                <a:stretch/>
              </p:blipFill>
              <p:spPr>
                <a:xfrm>
                  <a:off x="10862888" y="1991340"/>
                  <a:ext cx="7637147" cy="3432792"/>
                </a:xfrm>
                <a:prstGeom prst="rect">
                  <a:avLst/>
                </a:prstGeom>
              </p:spPr>
            </p:pic>
          </p:grpSp>
        </p:grpSp>
        <p:pic>
          <p:nvPicPr>
            <p:cNvPr id="20" name="Image 19">
              <a:extLst>
                <a:ext uri="{FF2B5EF4-FFF2-40B4-BE49-F238E27FC236}">
                  <a16:creationId xmlns:a16="http://schemas.microsoft.com/office/drawing/2014/main" id="{9B4BF36A-902E-BC45-B226-A3C2237049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1" b="-654"/>
            <a:stretch/>
          </p:blipFill>
          <p:spPr>
            <a:xfrm>
              <a:off x="-2103849" y="1991339"/>
              <a:ext cx="7671025" cy="3438729"/>
            </a:xfrm>
            <a:prstGeom prst="rect">
              <a:avLst/>
            </a:prstGeom>
          </p:spPr>
        </p:pic>
      </p:grpSp>
      <p:pic>
        <p:nvPicPr>
          <p:cNvPr id="26" name="Espace réservé du contenu 24" descr="Une image contenant capture d’écran, oiseau&#10;&#10;Description générée automatiquement">
            <a:extLst>
              <a:ext uri="{FF2B5EF4-FFF2-40B4-BE49-F238E27FC236}">
                <a16:creationId xmlns:a16="http://schemas.microsoft.com/office/drawing/2014/main" id="{136CDC0B-0304-F848-B163-0F6D7D768E1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457" b="690"/>
          <a:stretch/>
        </p:blipFill>
        <p:spPr>
          <a:xfrm>
            <a:off x="-91075" y="1936519"/>
            <a:ext cx="1549400" cy="3407006"/>
          </a:xfrm>
          <a:prstGeom prst="rect">
            <a:avLst/>
          </a:prstGeom>
        </p:spPr>
      </p:pic>
      <p:sp>
        <p:nvSpPr>
          <p:cNvPr id="29" name="Espace réservé du contenu 28">
            <a:extLst>
              <a:ext uri="{FF2B5EF4-FFF2-40B4-BE49-F238E27FC236}">
                <a16:creationId xmlns:a16="http://schemas.microsoft.com/office/drawing/2014/main" id="{3044BF58-FC62-164E-A6DD-44FCCBB965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409759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2.59259E-6 L -1.27031 -0.00602 " pathEditMode="relative" rAng="0" ptsTypes="AA">
                                      <p:cBhvr>
                                        <p:cTn id="6" dur="7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3516" y="-3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883C1F9-5983-42F9-97F5-26EF6E7627C2}"/>
              </a:ext>
            </a:extLst>
          </p:cNvPr>
          <p:cNvSpPr/>
          <p:nvPr/>
        </p:nvSpPr>
        <p:spPr>
          <a:xfrm>
            <a:off x="0" y="-6512"/>
            <a:ext cx="12192000" cy="6858001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028C3D1-5556-4DAF-8A8F-2B437560FC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bg1"/>
                </a:solidFill>
              </a:rPr>
              <a:t>Traitement des Datas en Python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AEEB805-B7B6-4097-BE8E-508512281E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9562F9BF-098A-4A21-B5F8-E4067F33A4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869" r="35599" b="9894"/>
          <a:stretch/>
        </p:blipFill>
        <p:spPr>
          <a:xfrm>
            <a:off x="697282" y="1377862"/>
            <a:ext cx="7851732" cy="4954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0821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203153D-8AEF-42C4-A563-0A3BBC402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05CDD99-E0C2-4484-9D98-1108D42F79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9F5EE60-66A3-40F7-BCC3-5C319FD677D3}"/>
              </a:ext>
            </a:extLst>
          </p:cNvPr>
          <p:cNvSpPr/>
          <p:nvPr/>
        </p:nvSpPr>
        <p:spPr>
          <a:xfrm>
            <a:off x="0" y="-6512"/>
            <a:ext cx="12192000" cy="6858001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FC63EE73-11E5-4E03-AF65-8ED6AA981A79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u="sng" dirty="0">
                <a:solidFill>
                  <a:schemeClr val="bg1"/>
                </a:solidFill>
              </a:rPr>
              <a:t>Python Avec </a:t>
            </a:r>
            <a:r>
              <a:rPr lang="fr-FR" u="sng" dirty="0" err="1">
                <a:solidFill>
                  <a:schemeClr val="bg1"/>
                </a:solidFill>
              </a:rPr>
              <a:t>Keras</a:t>
            </a:r>
            <a:r>
              <a:rPr lang="fr-FR" u="sng" dirty="0">
                <a:solidFill>
                  <a:schemeClr val="bg1"/>
                </a:solidFill>
              </a:rPr>
              <a:t>:</a:t>
            </a:r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99D768A3-9C3D-454D-B3C1-620571A05E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479" t="29650" r="47363" b="24505"/>
          <a:stretch/>
        </p:blipFill>
        <p:spPr>
          <a:xfrm>
            <a:off x="5799552" y="1943085"/>
            <a:ext cx="6205050" cy="3149262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0FB85C07-4047-4BC0-88CB-765682AFDD2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68" t="44079" r="47337" b="13730"/>
          <a:stretch/>
        </p:blipFill>
        <p:spPr>
          <a:xfrm>
            <a:off x="23457" y="2050074"/>
            <a:ext cx="5314180" cy="2935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8762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6BDAF0F-2762-4B87-BEE5-7A89AC123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0E95D71-1CA2-4E44-8877-2A7E0CC63E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E6595A9-3210-49DC-B6A6-D3B65BB3EECD}"/>
              </a:ext>
            </a:extLst>
          </p:cNvPr>
          <p:cNvSpPr/>
          <p:nvPr/>
        </p:nvSpPr>
        <p:spPr>
          <a:xfrm>
            <a:off x="0" y="-6512"/>
            <a:ext cx="12192000" cy="6858001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B5064525-A462-40D2-A455-FE6EF8F52A70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>
                <a:solidFill>
                  <a:schemeClr val="bg1"/>
                </a:solidFill>
              </a:rPr>
              <a:t>Erreur sur la conversion en C#</a:t>
            </a:r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90E6A9F3-31D3-45BB-9A52-77FA91CACA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481" t="9931" r="10000" b="40294"/>
          <a:stretch/>
        </p:blipFill>
        <p:spPr>
          <a:xfrm>
            <a:off x="1781735" y="2294498"/>
            <a:ext cx="8841441" cy="3413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6099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265DD0F-4997-42A9-9BB6-5EE70A24A9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4FC2017-0D4A-43F6-AA62-AC5CBC9B3D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B9C6131-EC02-4345-836A-D8E909227109}"/>
              </a:ext>
            </a:extLst>
          </p:cNvPr>
          <p:cNvSpPr/>
          <p:nvPr/>
        </p:nvSpPr>
        <p:spPr>
          <a:xfrm>
            <a:off x="0" y="-6512"/>
            <a:ext cx="12192000" cy="6858001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F06388C3-B8FD-497E-9FE5-367856F94D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500" t="26212" r="17189" b="12154"/>
          <a:stretch/>
        </p:blipFill>
        <p:spPr>
          <a:xfrm>
            <a:off x="2286000" y="1950036"/>
            <a:ext cx="7962900" cy="4226928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C70D669C-FA77-4383-A595-6EA0ACA58C28}"/>
              </a:ext>
            </a:extLst>
          </p:cNvPr>
          <p:cNvSpPr txBox="1"/>
          <p:nvPr/>
        </p:nvSpPr>
        <p:spPr>
          <a:xfrm>
            <a:off x="2063141" y="735600"/>
            <a:ext cx="81857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u="sng" dirty="0">
                <a:solidFill>
                  <a:schemeClr val="bg1"/>
                </a:solidFill>
              </a:rPr>
              <a:t>Résolution:</a:t>
            </a:r>
          </a:p>
        </p:txBody>
      </p:sp>
    </p:spTree>
    <p:extLst>
      <p:ext uri="{BB962C8B-B14F-4D97-AF65-F5344CB8AC3E}">
        <p14:creationId xmlns:p14="http://schemas.microsoft.com/office/powerpoint/2010/main" val="17089483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8620977-0788-CF4B-B13F-87B2536039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2445" y="3640254"/>
            <a:ext cx="5319433" cy="207633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 sz="4800" u="sng" dirty="0"/>
              <a:t>Réseau</a:t>
            </a:r>
            <a:r>
              <a:rPr lang="en-US" sz="4800" u="sng" dirty="0"/>
              <a:t> de </a:t>
            </a:r>
            <a:r>
              <a:rPr lang="fr-FR" sz="4800" u="sng" dirty="0"/>
              <a:t>neurones</a:t>
            </a: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2C6334C2-F73F-4B3B-A626-DD5F69DF6E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5389868" cy="6374535"/>
          </a:xfrm>
          <a:custGeom>
            <a:avLst/>
            <a:gdLst>
              <a:gd name="connsiteX0" fmla="*/ 620377 w 5389868"/>
              <a:gd name="connsiteY0" fmla="*/ 6374535 h 6374535"/>
              <a:gd name="connsiteX1" fmla="*/ 3459520 w 5389868"/>
              <a:gd name="connsiteY1" fmla="*/ 6374535 h 6374535"/>
              <a:gd name="connsiteX2" fmla="*/ 3638761 w 5389868"/>
              <a:gd name="connsiteY2" fmla="*/ 6288190 h 6374535"/>
              <a:gd name="connsiteX3" fmla="*/ 5389868 w 5389868"/>
              <a:gd name="connsiteY3" fmla="*/ 3346018 h 6374535"/>
              <a:gd name="connsiteX4" fmla="*/ 2043850 w 5389868"/>
              <a:gd name="connsiteY4" fmla="*/ 0 h 6374535"/>
              <a:gd name="connsiteX5" fmla="*/ 139826 w 5389868"/>
              <a:gd name="connsiteY5" fmla="*/ 594192 h 6374535"/>
              <a:gd name="connsiteX6" fmla="*/ 0 w 5389868"/>
              <a:gd name="connsiteY6" fmla="*/ 700065 h 6374535"/>
              <a:gd name="connsiteX7" fmla="*/ 0 w 5389868"/>
              <a:gd name="connsiteY7" fmla="*/ 5991971 h 6374535"/>
              <a:gd name="connsiteX8" fmla="*/ 139827 w 5389868"/>
              <a:gd name="connsiteY8" fmla="*/ 6097845 h 6374535"/>
              <a:gd name="connsiteX9" fmla="*/ 378347 w 5389868"/>
              <a:gd name="connsiteY9" fmla="*/ 6248727 h 6374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389868" h="6374535">
                <a:moveTo>
                  <a:pt x="620377" y="6374535"/>
                </a:moveTo>
                <a:lnTo>
                  <a:pt x="3459520" y="6374535"/>
                </a:lnTo>
                <a:lnTo>
                  <a:pt x="3638761" y="6288190"/>
                </a:lnTo>
                <a:cubicBezTo>
                  <a:pt x="4681799" y="5721578"/>
                  <a:pt x="5389868" y="4616487"/>
                  <a:pt x="5389868" y="3346018"/>
                </a:cubicBezTo>
                <a:cubicBezTo>
                  <a:pt x="5389868" y="1498063"/>
                  <a:pt x="3891805" y="0"/>
                  <a:pt x="2043850" y="0"/>
                </a:cubicBezTo>
                <a:cubicBezTo>
                  <a:pt x="1336430" y="0"/>
                  <a:pt x="680285" y="219535"/>
                  <a:pt x="139826" y="594192"/>
                </a:cubicBezTo>
                <a:lnTo>
                  <a:pt x="0" y="700065"/>
                </a:lnTo>
                <a:lnTo>
                  <a:pt x="0" y="5991971"/>
                </a:lnTo>
                <a:lnTo>
                  <a:pt x="139827" y="6097845"/>
                </a:lnTo>
                <a:cubicBezTo>
                  <a:pt x="217035" y="6151367"/>
                  <a:pt x="296605" y="6201724"/>
                  <a:pt x="378347" y="6248727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98DF3C62-B34B-684E-B0E3-6317B218EE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" b="3008"/>
          <a:stretch/>
        </p:blipFill>
        <p:spPr>
          <a:xfrm>
            <a:off x="20" y="10"/>
            <a:ext cx="5234499" cy="6210619"/>
          </a:xfrm>
          <a:custGeom>
            <a:avLst/>
            <a:gdLst>
              <a:gd name="connsiteX0" fmla="*/ 1082595 w 5234519"/>
              <a:gd name="connsiteY0" fmla="*/ 0 h 6210629"/>
              <a:gd name="connsiteX1" fmla="*/ 3027450 w 5234519"/>
              <a:gd name="connsiteY1" fmla="*/ 0 h 6210629"/>
              <a:gd name="connsiteX2" fmla="*/ 3291029 w 5234519"/>
              <a:gd name="connsiteY2" fmla="*/ 96471 h 6210629"/>
              <a:gd name="connsiteX3" fmla="*/ 5234519 w 5234519"/>
              <a:gd name="connsiteY3" fmla="*/ 3028517 h 6210629"/>
              <a:gd name="connsiteX4" fmla="*/ 2052407 w 5234519"/>
              <a:gd name="connsiteY4" fmla="*/ 6210629 h 6210629"/>
              <a:gd name="connsiteX5" fmla="*/ 28288 w 5234519"/>
              <a:gd name="connsiteY5" fmla="*/ 5483989 h 6210629"/>
              <a:gd name="connsiteX6" fmla="*/ 0 w 5234519"/>
              <a:gd name="connsiteY6" fmla="*/ 5458279 h 6210629"/>
              <a:gd name="connsiteX7" fmla="*/ 0 w 5234519"/>
              <a:gd name="connsiteY7" fmla="*/ 598754 h 6210629"/>
              <a:gd name="connsiteX8" fmla="*/ 28288 w 5234519"/>
              <a:gd name="connsiteY8" fmla="*/ 573044 h 6210629"/>
              <a:gd name="connsiteX9" fmla="*/ 958290 w 5234519"/>
              <a:gd name="connsiteY9" fmla="*/ 39494 h 6210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234519" h="6210629">
                <a:moveTo>
                  <a:pt x="1082595" y="0"/>
                </a:moveTo>
                <a:lnTo>
                  <a:pt x="3027450" y="0"/>
                </a:lnTo>
                <a:lnTo>
                  <a:pt x="3291029" y="96471"/>
                </a:lnTo>
                <a:cubicBezTo>
                  <a:pt x="4433137" y="579542"/>
                  <a:pt x="5234519" y="1710443"/>
                  <a:pt x="5234519" y="3028517"/>
                </a:cubicBezTo>
                <a:cubicBezTo>
                  <a:pt x="5234519" y="4785949"/>
                  <a:pt x="3809839" y="6210629"/>
                  <a:pt x="2052407" y="6210629"/>
                </a:cubicBezTo>
                <a:cubicBezTo>
                  <a:pt x="1283531" y="6210629"/>
                  <a:pt x="578345" y="5937936"/>
                  <a:pt x="28288" y="5483989"/>
                </a:cubicBezTo>
                <a:lnTo>
                  <a:pt x="0" y="5458279"/>
                </a:lnTo>
                <a:lnTo>
                  <a:pt x="0" y="598754"/>
                </a:lnTo>
                <a:lnTo>
                  <a:pt x="28288" y="573044"/>
                </a:lnTo>
                <a:cubicBezTo>
                  <a:pt x="303317" y="346070"/>
                  <a:pt x="617127" y="164410"/>
                  <a:pt x="958290" y="3949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417736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1707FC24-6981-43D9-B525-C7832BA22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11449"/>
            <a:ext cx="4332307" cy="617955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8620977-0788-CF4B-B13F-87B2536039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950" y="742951"/>
            <a:ext cx="3476625" cy="49625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800" u="sng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Réseau de neurones convolutifs</a:t>
            </a:r>
          </a:p>
        </p:txBody>
      </p:sp>
      <p:pic>
        <p:nvPicPr>
          <p:cNvPr id="4" name="Image 3" descr="Une image contenant articles de toilette&#10;&#10;Description générée automatiquement">
            <a:extLst>
              <a:ext uri="{FF2B5EF4-FFF2-40B4-BE49-F238E27FC236}">
                <a16:creationId xmlns:a16="http://schemas.microsoft.com/office/drawing/2014/main" id="{DA7BF161-4B2F-3347-B19E-AF7C36FE25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3822" y="901664"/>
            <a:ext cx="6553545" cy="5062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320462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988B5D8-F721-A446-A65E-727EF8298388}"/>
              </a:ext>
            </a:extLst>
          </p:cNvPr>
          <p:cNvSpPr/>
          <p:nvPr/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B5A5D3F7-8E86-6B4E-A3C3-D31EBB3B49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0434"/>
            <a:ext cx="10515600" cy="1325563"/>
          </a:xfrm>
        </p:spPr>
        <p:txBody>
          <a:bodyPr>
            <a:normAutofit/>
          </a:bodyPr>
          <a:lstStyle/>
          <a:p>
            <a:r>
              <a:rPr lang="fr-FR" sz="6000" dirty="0">
                <a:solidFill>
                  <a:schemeClr val="bg1"/>
                </a:solidFill>
              </a:rPr>
              <a:t>Étapes :</a:t>
            </a:r>
            <a:endParaRPr lang="fr-FR" sz="6000" dirty="0">
              <a:solidFill>
                <a:schemeClr val="bg1"/>
              </a:solidFill>
              <a:latin typeface="JasmineUPC" panose="020B0604020202020204" pitchFamily="34" charset="0"/>
              <a:cs typeface="JasmineUPC" panose="020B0604020202020204" pitchFamily="34" charset="0"/>
            </a:endParaRPr>
          </a:p>
        </p:txBody>
      </p:sp>
      <p:graphicFrame>
        <p:nvGraphicFramePr>
          <p:cNvPr id="4" name="Espace réservé du contenu 3">
            <a:extLst>
              <a:ext uri="{FF2B5EF4-FFF2-40B4-BE49-F238E27FC236}">
                <a16:creationId xmlns:a16="http://schemas.microsoft.com/office/drawing/2014/main" id="{3D9FAE53-F5B4-EB4A-916B-CD73847FB3E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55918637"/>
              </p:ext>
            </p:extLst>
          </p:nvPr>
        </p:nvGraphicFramePr>
        <p:xfrm>
          <a:off x="838200" y="1413163"/>
          <a:ext cx="11187545" cy="48261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053535820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8620977-0788-CF4B-B13F-87B2536039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011" y="4502330"/>
            <a:ext cx="10765410" cy="120726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fr-FR" sz="6000" u="sng" dirty="0"/>
              <a:t>Compréhension</a:t>
            </a:r>
            <a:r>
              <a:rPr lang="en-US" sz="6000" u="sng" dirty="0"/>
              <a:t> du code</a:t>
            </a:r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0E9948B6-0CFB-F041-9DBE-5EB4C73184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21734" y="1290336"/>
            <a:ext cx="5458816" cy="2047056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D83F26F-C55B-4A92-9AFF-4894D14E27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1253414"/>
            <a:ext cx="0" cy="212090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age 4">
            <a:extLst>
              <a:ext uri="{FF2B5EF4-FFF2-40B4-BE49-F238E27FC236}">
                <a16:creationId xmlns:a16="http://schemas.microsoft.com/office/drawing/2014/main" id="{F192B656-5D96-ED49-9B3F-70F3E7E924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8727" y="321735"/>
            <a:ext cx="3984259" cy="3984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4360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20CF6ED-D5C7-154D-B1D7-7B7613FF484A}"/>
              </a:ext>
            </a:extLst>
          </p:cNvPr>
          <p:cNvSpPr/>
          <p:nvPr/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CF3AF4F-AA4F-1740-8891-52953A6205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656" y="429920"/>
            <a:ext cx="10515600" cy="1325563"/>
          </a:xfrm>
        </p:spPr>
        <p:txBody>
          <a:bodyPr>
            <a:normAutofit/>
          </a:bodyPr>
          <a:lstStyle/>
          <a:p>
            <a:r>
              <a:rPr lang="fr-FR" sz="6000" u="sng" dirty="0">
                <a:solidFill>
                  <a:schemeClr val="bg1"/>
                </a:solidFill>
              </a:rPr>
              <a:t>Optimisation</a:t>
            </a:r>
            <a:endParaRPr lang="fr-FR" sz="6000" dirty="0">
              <a:solidFill>
                <a:schemeClr val="bg1"/>
              </a:solidFill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6328405-84D2-5B46-A257-A386A4B341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7656" y="1889584"/>
            <a:ext cx="4906235" cy="4351338"/>
          </a:xfrm>
        </p:spPr>
        <p:txBody>
          <a:bodyPr/>
          <a:lstStyle/>
          <a:p>
            <a:endParaRPr lang="fr-FR" dirty="0">
              <a:solidFill>
                <a:schemeClr val="bg1"/>
              </a:solidFill>
            </a:endParaRPr>
          </a:p>
          <a:p>
            <a:r>
              <a:rPr lang="fr-FR" dirty="0">
                <a:solidFill>
                  <a:schemeClr val="bg1"/>
                </a:solidFill>
              </a:rPr>
              <a:t>Déplacer l’analyse de 3 cases à chaque itération</a:t>
            </a:r>
          </a:p>
          <a:p>
            <a:endParaRPr lang="fr-FR" dirty="0">
              <a:solidFill>
                <a:schemeClr val="bg1"/>
              </a:solidFill>
            </a:endParaRPr>
          </a:p>
          <a:p>
            <a:r>
              <a:rPr lang="fr-FR" dirty="0">
                <a:solidFill>
                  <a:schemeClr val="bg1"/>
                </a:solidFill>
              </a:rPr>
              <a:t>Spécialisé l’algorithme pour la résolution de sudoku</a:t>
            </a:r>
          </a:p>
          <a:p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B52915A-EE6D-8C4D-AD38-624D78CDB0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5456" y="369308"/>
            <a:ext cx="5877791" cy="582755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DF7A301-9735-A24A-B18F-5573B223E5C8}"/>
              </a:ext>
            </a:extLst>
          </p:cNvPr>
          <p:cNvSpPr/>
          <p:nvPr/>
        </p:nvSpPr>
        <p:spPr>
          <a:xfrm>
            <a:off x="5839697" y="661514"/>
            <a:ext cx="1828800" cy="16632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543E1A6-010C-3748-9F24-BDCA5E2F3817}"/>
              </a:ext>
            </a:extLst>
          </p:cNvPr>
          <p:cNvSpPr/>
          <p:nvPr/>
        </p:nvSpPr>
        <p:spPr>
          <a:xfrm>
            <a:off x="5777351" y="1182269"/>
            <a:ext cx="1828800" cy="18720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9784986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-2.59259E-6 L 0.04257 -2.59259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3.7037E-6 L 0.0444 -0.00255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14" y="-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8" grpId="0" animBg="1"/>
      <p:bldP spid="8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7AC6B2B-6D2D-8D43-BDEF-3754CF779EAD}"/>
              </a:ext>
            </a:extLst>
          </p:cNvPr>
          <p:cNvSpPr/>
          <p:nvPr/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8620977-0788-CF4B-B13F-87B2536039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011" y="4502330"/>
            <a:ext cx="10765410" cy="120726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fr-FR" sz="6000" u="sng" dirty="0">
                <a:solidFill>
                  <a:schemeClr val="bg1"/>
                </a:solidFill>
              </a:rPr>
              <a:t>Conversion</a:t>
            </a:r>
            <a:r>
              <a:rPr lang="en-US" sz="6000" u="sng" dirty="0">
                <a:solidFill>
                  <a:schemeClr val="bg1"/>
                </a:solidFill>
              </a:rPr>
              <a:t> du code</a:t>
            </a:r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0E9948B6-0CFB-F041-9DBE-5EB4C73184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339098" y="1381943"/>
            <a:ext cx="5458816" cy="2047056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F192B656-5D96-ED49-9B3F-70F3E7E924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011" y="259035"/>
            <a:ext cx="3984259" cy="3984259"/>
          </a:xfrm>
          <a:prstGeom prst="rect">
            <a:avLst/>
          </a:prstGeom>
        </p:spPr>
      </p:pic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558F3B66-0CDF-A84E-9107-FB3DC4822985}"/>
              </a:ext>
            </a:extLst>
          </p:cNvPr>
          <p:cNvCxnSpPr>
            <a:cxnSpLocks/>
          </p:cNvCxnSpPr>
          <p:nvPr/>
        </p:nvCxnSpPr>
        <p:spPr>
          <a:xfrm>
            <a:off x="6096000" y="1236470"/>
            <a:ext cx="0" cy="234000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age 8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29D2F6A9-C8DD-BC4D-B4CA-9E444B55FB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9950" y="348486"/>
            <a:ext cx="9855200" cy="601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33203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FD9F338-6840-FF4E-B630-E2F2F0F9AFA3}"/>
              </a:ext>
            </a:extLst>
          </p:cNvPr>
          <p:cNvSpPr/>
          <p:nvPr/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0DD5BCA-2D03-0E46-B0A8-02C94E422B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6" name="Espace réservé du contenu 5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1EC9FBC2-1558-914B-A313-FB7A737F76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83553" y="365125"/>
            <a:ext cx="8024893" cy="5933192"/>
          </a:xfrm>
        </p:spPr>
      </p:pic>
    </p:spTree>
    <p:extLst>
      <p:ext uri="{BB962C8B-B14F-4D97-AF65-F5344CB8AC3E}">
        <p14:creationId xmlns:p14="http://schemas.microsoft.com/office/powerpoint/2010/main" val="40963801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A7F8413-7FFE-5041-904F-A5ADEE65EB74}"/>
              </a:ext>
            </a:extLst>
          </p:cNvPr>
          <p:cNvSpPr/>
          <p:nvPr/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0793398-FEAE-434C-B505-A0BBC9044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F6F2051-5EEA-074E-BFCB-E953F02E4C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DF522D25-22CB-0A47-BBB2-BAFF45EFDF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2844" y="365125"/>
            <a:ext cx="5546311" cy="5763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762864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Words>129</Words>
  <Application>Microsoft Office PowerPoint</Application>
  <PresentationFormat>Grand écran</PresentationFormat>
  <Paragraphs>37</Paragraphs>
  <Slides>14</Slides>
  <Notes>6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JasmineUPC</vt:lpstr>
      <vt:lpstr>Thème Office</vt:lpstr>
      <vt:lpstr>Réseaux de Neurones</vt:lpstr>
      <vt:lpstr>Réseau de neurones</vt:lpstr>
      <vt:lpstr>Réseau de neurones convolutifs</vt:lpstr>
      <vt:lpstr>Étapes :</vt:lpstr>
      <vt:lpstr>Compréhension du code</vt:lpstr>
      <vt:lpstr>Optimisation</vt:lpstr>
      <vt:lpstr>Conversion du code</vt:lpstr>
      <vt:lpstr>Présentation PowerPoint</vt:lpstr>
      <vt:lpstr>Présentation PowerPoint</vt:lpstr>
      <vt:lpstr>GitHub</vt:lpstr>
      <vt:lpstr>Traitement des Datas en Python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Réseaux de Neurones</dc:title>
  <dc:creator>Lyse-May Hoareau</dc:creator>
  <cp:lastModifiedBy>t Duvergne</cp:lastModifiedBy>
  <cp:revision>6</cp:revision>
  <dcterms:created xsi:type="dcterms:W3CDTF">2020-02-03T22:22:58Z</dcterms:created>
  <dcterms:modified xsi:type="dcterms:W3CDTF">2020-02-04T13:17:21Z</dcterms:modified>
</cp:coreProperties>
</file>